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907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00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062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1628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632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51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0023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962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38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726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84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879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121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186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49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801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B6B46-0742-4765-86C1-A688A817EF66}" type="datetimeFigureOut">
              <a:rPr lang="th-TH" smtClean="0"/>
              <a:t>04/04/67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232E3E-2E45-4C20-8A20-8E2C6D247A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320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9F604B4-1C49-34BD-E306-FD02565850A3}"/>
              </a:ext>
            </a:extLst>
          </p:cNvPr>
          <p:cNvSpPr/>
          <p:nvPr/>
        </p:nvSpPr>
        <p:spPr>
          <a:xfrm>
            <a:off x="3218408" y="2177249"/>
            <a:ext cx="50449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การจัดเก็บของกลาง</a:t>
            </a:r>
          </a:p>
          <a:p>
            <a:pPr algn="ctr"/>
            <a:r>
              <a:rPr lang="th-TH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สถานีตำรวจภูธรบ้านโสร่ง</a:t>
            </a:r>
            <a:endParaRPr lang="th-TH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531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D2AA5619-F37D-F5F2-9A62-B3C65C45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การเก็บรักษาของกลางมีแนวทางการปฏิบัติดังนี้</a:t>
            </a: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82671A5A-9975-9E5E-B4C4-95C3500D7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8956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เมื่อของกลางสิ่งใดมาถึงสถานีตำรวจ หรือหน่วยงานที่มีอำนาจสอบสวน ให้พนักงานสอบสวน จดรูปพรรณสิ่งของลงในรายงานประจำวันและสมุดยึดทรัพย์ของกลางคดีอาญาแล้วเขียนลำดับที่ยึดทรัพย์ติดไว้กับของสิ่งนั้นอย่าให้หลุดหรือสูญหายได้ แล้วส่งมอบของกลางให้ผู้มีหน้าที่เก็บรักษาของกลาง</a:t>
            </a:r>
          </a:p>
        </p:txBody>
      </p:sp>
    </p:spTree>
    <p:extLst>
      <p:ext uri="{BB962C8B-B14F-4D97-AF65-F5344CB8AC3E}">
        <p14:creationId xmlns:p14="http://schemas.microsoft.com/office/powerpoint/2010/main" val="341464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CD52B2-C7FC-2889-4312-54594E70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55769" cy="13208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ของกลางทุกชิ้นที่ตรวจยึดจะต้องบันทึกลงในสมุดยึดทรัพย์ของกลางในคดีอาญา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7E428178-DF2A-85A5-A56F-913AB67E4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54714" y="1642451"/>
            <a:ext cx="2816205" cy="3754095"/>
          </a:xfr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1482B41-47F2-21DE-6491-D623D730C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5014" y="1642452"/>
            <a:ext cx="2816205" cy="37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4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0305BF43-45C5-CB36-1D2C-2AFA57065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62" y="559295"/>
            <a:ext cx="7107134" cy="5038848"/>
          </a:xfrm>
        </p:spPr>
      </p:pic>
    </p:spTree>
    <p:extLst>
      <p:ext uri="{BB962C8B-B14F-4D97-AF65-F5344CB8AC3E}">
        <p14:creationId xmlns:p14="http://schemas.microsoft.com/office/powerpoint/2010/main" val="56475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A6AEE1-953E-561B-6274-1F57500A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คลังในการจัดเก็บทรัพย์สินของกลางทั่วไป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3FF73615-624C-E244-E280-C5930C0F2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90439"/>
            <a:ext cx="3447400" cy="3657600"/>
          </a:xfr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1527415-5DDD-BD59-E069-7F1403CFC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78" y="2290439"/>
            <a:ext cx="472185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0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DE2123-B656-9F68-9E9B-4C29F2B6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อาวุธปืนของกลางในคดีอาญา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1BBDE9A0-561A-8611-3E6C-3AE12262A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79" y="1930400"/>
            <a:ext cx="5174081" cy="3881437"/>
          </a:xfrm>
        </p:spPr>
      </p:pic>
    </p:spTree>
    <p:extLst>
      <p:ext uri="{BB962C8B-B14F-4D97-AF65-F5344CB8AC3E}">
        <p14:creationId xmlns:p14="http://schemas.microsoft.com/office/powerpoint/2010/main" val="399102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AB1C5A-20FD-C8C4-5181-33BDF2FF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0722"/>
            <a:ext cx="8596668" cy="1320800"/>
          </a:xfrm>
        </p:spPr>
        <p:txBody>
          <a:bodyPr/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กุญแจรถ/เอกสารคู่มือรถของกลางในคดีอาญา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DE56DA3D-921B-57B2-0A0B-B1647E2EF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63" y="1739683"/>
            <a:ext cx="3098306" cy="3701408"/>
          </a:xfr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9E2AF80-AFC1-B357-1FDE-004D7CD20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75" y="1739687"/>
            <a:ext cx="3098306" cy="370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37254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123</Words>
  <Application>Microsoft Office PowerPoint</Application>
  <PresentationFormat>แบบจอกว้าง</PresentationFormat>
  <Paragraphs>8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2" baseType="lpstr">
      <vt:lpstr>Arial</vt:lpstr>
      <vt:lpstr>TH SarabunIT๙</vt:lpstr>
      <vt:lpstr>Trebuchet MS</vt:lpstr>
      <vt:lpstr>Wingdings 3</vt:lpstr>
      <vt:lpstr>เหลี่ยมเพชร</vt:lpstr>
      <vt:lpstr>งานนำเสนอ PowerPoint</vt:lpstr>
      <vt:lpstr>การเก็บรักษาของกลางมีแนวทางการปฏิบัติดังนี้</vt:lpstr>
      <vt:lpstr>ของกลางทุกชิ้นที่ตรวจยึดจะต้องบันทึกลงในสมุดยึดทรัพย์ของกลางในคดีอาญา</vt:lpstr>
      <vt:lpstr>งานนำเสนอ PowerPoint</vt:lpstr>
      <vt:lpstr>คลังในการจัดเก็บทรัพย์สินของกลางทั่วไป</vt:lpstr>
      <vt:lpstr>อาวุธปืนของกลางในคดีอาญา</vt:lpstr>
      <vt:lpstr>กุญแจรถ/เอกสารคู่มือรถของกลางในคดีอาญา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งานสอบสวน สภ.บ้านโสร่ง ภ.จว.ปัตตานี</dc:creator>
  <cp:lastModifiedBy>งานสอบสวน สภ.บ้านโสร่ง ภ.จว.ปัตตานี</cp:lastModifiedBy>
  <cp:revision>2</cp:revision>
  <dcterms:created xsi:type="dcterms:W3CDTF">2024-04-04T03:49:17Z</dcterms:created>
  <dcterms:modified xsi:type="dcterms:W3CDTF">2024-04-04T04:31:37Z</dcterms:modified>
</cp:coreProperties>
</file>